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3269-774E-40F5-9CAE-FF6A55A554C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2A11544-B282-4EA9-85A7-90A3FECB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207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3269-774E-40F5-9CAE-FF6A55A554C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2A11544-B282-4EA9-85A7-90A3FECB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306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3269-774E-40F5-9CAE-FF6A55A554C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2A11544-B282-4EA9-85A7-90A3FECBB92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4124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3269-774E-40F5-9CAE-FF6A55A554C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2A11544-B282-4EA9-85A7-90A3FECB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059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3269-774E-40F5-9CAE-FF6A55A554C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2A11544-B282-4EA9-85A7-90A3FECBB92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3588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3269-774E-40F5-9CAE-FF6A55A554C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2A11544-B282-4EA9-85A7-90A3FECB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585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3269-774E-40F5-9CAE-FF6A55A554C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1544-B282-4EA9-85A7-90A3FECB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747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3269-774E-40F5-9CAE-FF6A55A554C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1544-B282-4EA9-85A7-90A3FECB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64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3269-774E-40F5-9CAE-FF6A55A554C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1544-B282-4EA9-85A7-90A3FECB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72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3269-774E-40F5-9CAE-FF6A55A554C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2A11544-B282-4EA9-85A7-90A3FECB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592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3269-774E-40F5-9CAE-FF6A55A554C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2A11544-B282-4EA9-85A7-90A3FECB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910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3269-774E-40F5-9CAE-FF6A55A554C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2A11544-B282-4EA9-85A7-90A3FECB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467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3269-774E-40F5-9CAE-FF6A55A554C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1544-B282-4EA9-85A7-90A3FECB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35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3269-774E-40F5-9CAE-FF6A55A554C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1544-B282-4EA9-85A7-90A3FECB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772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3269-774E-40F5-9CAE-FF6A55A554C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1544-B282-4EA9-85A7-90A3FECB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65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33269-774E-40F5-9CAE-FF6A55A554C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2A11544-B282-4EA9-85A7-90A3FECB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718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33269-774E-40F5-9CAE-FF6A55A554CD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2A11544-B282-4EA9-85A7-90A3FECB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22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4467" y="0"/>
            <a:ext cx="8911687" cy="897775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ru-RU" dirty="0" smtClean="0"/>
              <a:t>                     Робототехника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553" y="1067592"/>
            <a:ext cx="4023786" cy="569110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7412" y="0"/>
            <a:ext cx="2504588" cy="89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56147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</TotalTime>
  <Words>0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Легкий дым</vt:lpstr>
      <vt:lpstr>                      Робототехника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Пользователь</dc:creator>
  <cp:lastModifiedBy>TEST_001</cp:lastModifiedBy>
  <cp:revision>2</cp:revision>
  <dcterms:created xsi:type="dcterms:W3CDTF">2023-04-20T11:18:40Z</dcterms:created>
  <dcterms:modified xsi:type="dcterms:W3CDTF">2023-04-24T09:12:50Z</dcterms:modified>
</cp:coreProperties>
</file>